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9" r:id="rId2"/>
    <p:sldId id="258" r:id="rId3"/>
  </p:sldIdLst>
  <p:sldSz cx="6858000" cy="9906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182" userDrawn="1">
          <p15:clr>
            <a:srgbClr val="A4A3A4"/>
          </p15:clr>
        </p15:guide>
        <p15:guide id="2" pos="73" userDrawn="1">
          <p15:clr>
            <a:srgbClr val="A4A3A4"/>
          </p15:clr>
        </p15:guide>
        <p15:guide id="3" pos="4269" userDrawn="1">
          <p15:clr>
            <a:srgbClr val="A4A3A4"/>
          </p15:clr>
        </p15:guide>
        <p15:guide id="4" orient="horz" pos="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350" autoAdjust="0"/>
    <p:restoredTop sz="94660"/>
  </p:normalViewPr>
  <p:slideViewPr>
    <p:cSldViewPr>
      <p:cViewPr>
        <p:scale>
          <a:sx n="130" d="100"/>
          <a:sy n="130" d="100"/>
        </p:scale>
        <p:origin x="-528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1053D-B55F-4015-AA8E-3BEC442786F9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33488"/>
            <a:ext cx="23082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1770-BC75-4EC9-8DDF-9D6A18C98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7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44725" y="1233488"/>
            <a:ext cx="2308225" cy="3333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11770-BC75-4EC9-8DDF-9D6A18C989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44725" y="1233488"/>
            <a:ext cx="2308225" cy="3333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11770-BC75-4EC9-8DDF-9D6A18C989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41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5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0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5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6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6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1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0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7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6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B9961-71C7-483D-BBB7-0DC8B30B5031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CB13C-43A9-4C1F-8F43-57140048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92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" y="1"/>
            <a:ext cx="6858000" cy="448750"/>
          </a:xfrm>
          <a:prstGeom prst="rect">
            <a:avLst/>
          </a:prstGeom>
          <a:solidFill>
            <a:srgbClr val="302C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Принтер этикеток </a:t>
            </a:r>
            <a:r>
              <a:rPr lang="en-US" sz="2000" dirty="0" err="1"/>
              <a:t>POSCenter</a:t>
            </a:r>
            <a:r>
              <a:rPr lang="en-US" sz="2000" dirty="0"/>
              <a:t> PC-80USE</a:t>
            </a:r>
            <a:endParaRPr lang="ru-RU" sz="20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13660" y="689883"/>
            <a:ext cx="6061802" cy="5766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u="sng" dirty="0" smtClean="0">
                <a:solidFill>
                  <a:srgbClr val="312A77"/>
                </a:solidFill>
              </a:rPr>
              <a:t>Принтер </a:t>
            </a:r>
            <a:r>
              <a:rPr lang="ru-RU" sz="2400" b="1" u="sng" dirty="0">
                <a:solidFill>
                  <a:srgbClr val="312A77"/>
                </a:solidFill>
              </a:rPr>
              <a:t>этикеток </a:t>
            </a:r>
            <a:r>
              <a:rPr lang="en-US" sz="2400" b="1" u="sng" dirty="0" err="1">
                <a:solidFill>
                  <a:srgbClr val="312A77"/>
                </a:solidFill>
              </a:rPr>
              <a:t>POSCenter</a:t>
            </a:r>
            <a:r>
              <a:rPr lang="en-US" sz="2400" b="1" u="sng" dirty="0">
                <a:solidFill>
                  <a:srgbClr val="312A77"/>
                </a:solidFill>
              </a:rPr>
              <a:t> PC-80USE</a:t>
            </a:r>
          </a:p>
        </p:txBody>
      </p:sp>
      <p:sp>
        <p:nvSpPr>
          <p:cNvPr id="16" name="Текст 3"/>
          <p:cNvSpPr txBox="1">
            <a:spLocks/>
          </p:cNvSpPr>
          <p:nvPr/>
        </p:nvSpPr>
        <p:spPr>
          <a:xfrm>
            <a:off x="3092522" y="1266563"/>
            <a:ext cx="3613876" cy="410682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SzPct val="160000"/>
              <a:buBlip>
                <a:blip r:embed="rId3"/>
              </a:buBlip>
            </a:pPr>
            <a:endParaRPr lang="ru-RU" sz="1400" dirty="0" smtClean="0">
              <a:solidFill>
                <a:srgbClr val="312A77"/>
              </a:solidFill>
            </a:endParaRPr>
          </a:p>
          <a:p>
            <a:pPr marL="0" indent="0" algn="just">
              <a:buSzPct val="160000"/>
              <a:buNone/>
            </a:pPr>
            <a:r>
              <a:rPr lang="ru-RU" sz="1400" b="1" dirty="0">
                <a:solidFill>
                  <a:srgbClr val="312A77"/>
                </a:solidFill>
              </a:rPr>
              <a:t> </a:t>
            </a:r>
            <a:r>
              <a:rPr lang="ru-RU" sz="1400" b="1" dirty="0" smtClean="0">
                <a:solidFill>
                  <a:srgbClr val="312A77"/>
                </a:solidFill>
              </a:rPr>
              <a:t>  </a:t>
            </a:r>
            <a:r>
              <a:rPr lang="ru-RU" sz="1800" b="1" dirty="0" smtClean="0">
                <a:solidFill>
                  <a:srgbClr val="312A77"/>
                </a:solidFill>
              </a:rPr>
              <a:t>Описание</a:t>
            </a:r>
          </a:p>
          <a:p>
            <a:pPr marL="0" indent="0" algn="just">
              <a:buSzPct val="160000"/>
              <a:buNone/>
            </a:pPr>
            <a:r>
              <a:rPr lang="en-US" sz="1400" dirty="0" err="1">
                <a:solidFill>
                  <a:srgbClr val="312A77"/>
                </a:solidFill>
              </a:rPr>
              <a:t>POSCenter</a:t>
            </a:r>
            <a:r>
              <a:rPr lang="en-US" sz="1400" dirty="0">
                <a:solidFill>
                  <a:srgbClr val="312A77"/>
                </a:solidFill>
              </a:rPr>
              <a:t> PC-80USE – </a:t>
            </a:r>
            <a:r>
              <a:rPr lang="ru-RU" sz="1400" dirty="0">
                <a:solidFill>
                  <a:srgbClr val="312A77"/>
                </a:solidFill>
              </a:rPr>
              <a:t>это принтер этикеток с </a:t>
            </a:r>
            <a:endParaRPr lang="en-US" sz="1400" dirty="0">
              <a:solidFill>
                <a:srgbClr val="312A77"/>
              </a:solidFill>
            </a:endParaRPr>
          </a:p>
          <a:p>
            <a:pPr marL="0" indent="0" algn="just">
              <a:buSzPct val="160000"/>
              <a:buNone/>
            </a:pPr>
            <a:r>
              <a:rPr lang="ru-RU" sz="1400" dirty="0" smtClean="0">
                <a:solidFill>
                  <a:srgbClr val="312A77"/>
                </a:solidFill>
              </a:rPr>
              <a:t>изменяемой шириной  </a:t>
            </a:r>
            <a:r>
              <a:rPr lang="ru-RU" sz="1400" dirty="0">
                <a:solidFill>
                  <a:srgbClr val="312A77"/>
                </a:solidFill>
              </a:rPr>
              <a:t>печати от </a:t>
            </a:r>
            <a:r>
              <a:rPr lang="en-US" sz="1400" dirty="0" smtClean="0">
                <a:solidFill>
                  <a:srgbClr val="312A77"/>
                </a:solidFill>
              </a:rPr>
              <a:t>2”</a:t>
            </a:r>
            <a:r>
              <a:rPr lang="ru-RU" sz="1400" dirty="0" smtClean="0">
                <a:solidFill>
                  <a:srgbClr val="312A77"/>
                </a:solidFill>
              </a:rPr>
              <a:t> до </a:t>
            </a:r>
            <a:r>
              <a:rPr lang="en-US" sz="1400" dirty="0" smtClean="0">
                <a:solidFill>
                  <a:srgbClr val="312A77"/>
                </a:solidFill>
              </a:rPr>
              <a:t>3”</a:t>
            </a:r>
            <a:r>
              <a:rPr lang="ru-RU" sz="1400" dirty="0" smtClean="0">
                <a:solidFill>
                  <a:srgbClr val="312A77"/>
                </a:solidFill>
              </a:rPr>
              <a:t> дюймов. Скорость </a:t>
            </a:r>
            <a:r>
              <a:rPr lang="ru-RU" sz="1400" dirty="0">
                <a:solidFill>
                  <a:srgbClr val="312A77"/>
                </a:solidFill>
              </a:rPr>
              <a:t>печати – 150мм/с </a:t>
            </a:r>
            <a:r>
              <a:rPr lang="ru-RU" sz="1400" dirty="0" smtClean="0">
                <a:solidFill>
                  <a:srgbClr val="312A77"/>
                </a:solidFill>
              </a:rPr>
              <a:t>и высокое разрешение  - 203 </a:t>
            </a:r>
            <a:r>
              <a:rPr lang="en-US" sz="1400" dirty="0" smtClean="0">
                <a:solidFill>
                  <a:srgbClr val="312A77"/>
                </a:solidFill>
              </a:rPr>
              <a:t>dpi</a:t>
            </a:r>
            <a:r>
              <a:rPr lang="ru-RU" sz="1400" dirty="0" smtClean="0">
                <a:solidFill>
                  <a:srgbClr val="312A77"/>
                </a:solidFill>
              </a:rPr>
              <a:t>,</a:t>
            </a:r>
            <a:r>
              <a:rPr lang="en-US" sz="1400" dirty="0" smtClean="0">
                <a:solidFill>
                  <a:srgbClr val="312A77"/>
                </a:solidFill>
              </a:rPr>
              <a:t> </a:t>
            </a:r>
            <a:r>
              <a:rPr lang="ru-RU" sz="1400" dirty="0" smtClean="0">
                <a:solidFill>
                  <a:srgbClr val="312A77"/>
                </a:solidFill>
              </a:rPr>
              <a:t>это отличные характеристики для выполнения задачи любой сложности.</a:t>
            </a:r>
            <a:r>
              <a:rPr lang="en-US" sz="1400" dirty="0">
                <a:solidFill>
                  <a:srgbClr val="312A77"/>
                </a:solidFill>
              </a:rPr>
              <a:t> </a:t>
            </a:r>
            <a:r>
              <a:rPr lang="ru-RU" sz="1400" dirty="0">
                <a:solidFill>
                  <a:srgbClr val="312A77"/>
                </a:solidFill>
              </a:rPr>
              <a:t>Подвижные прижимные сенсоры </a:t>
            </a:r>
            <a:r>
              <a:rPr lang="ru-RU" sz="1400" dirty="0" smtClean="0">
                <a:solidFill>
                  <a:srgbClr val="312A77"/>
                </a:solidFill>
              </a:rPr>
              <a:t>зафиксируют любой вид и размер бумаги 24~82 мм. Принтер </a:t>
            </a:r>
            <a:r>
              <a:rPr lang="en-US" sz="1400" dirty="0" smtClean="0">
                <a:solidFill>
                  <a:srgbClr val="312A77"/>
                </a:solidFill>
              </a:rPr>
              <a:t>PC–</a:t>
            </a:r>
            <a:r>
              <a:rPr lang="ru-RU" sz="1400" dirty="0" smtClean="0">
                <a:solidFill>
                  <a:srgbClr val="312A77"/>
                </a:solidFill>
              </a:rPr>
              <a:t>8</a:t>
            </a:r>
            <a:r>
              <a:rPr lang="en-US" sz="1400" dirty="0" smtClean="0">
                <a:solidFill>
                  <a:srgbClr val="312A77"/>
                </a:solidFill>
              </a:rPr>
              <a:t>0USE</a:t>
            </a:r>
            <a:r>
              <a:rPr lang="ru-RU" sz="1400" dirty="0" smtClean="0">
                <a:solidFill>
                  <a:srgbClr val="312A77"/>
                </a:solidFill>
              </a:rPr>
              <a:t> поставляется в базе сразу </a:t>
            </a:r>
            <a:r>
              <a:rPr lang="en-US" sz="1400" dirty="0" smtClean="0">
                <a:solidFill>
                  <a:srgbClr val="312A77"/>
                </a:solidFill>
              </a:rPr>
              <a:t> </a:t>
            </a:r>
            <a:r>
              <a:rPr lang="ru-RU" sz="1400" dirty="0" smtClean="0">
                <a:solidFill>
                  <a:srgbClr val="312A77"/>
                </a:solidFill>
              </a:rPr>
              <a:t>с автоматическим отделителем этикетки. Пользователю остается только взять этикетку и приклеить ее. Принтер оснащен датчиком нагрева термоголовки, датчиком обнаружения конца бумаги и датчиком наличия бумаги, что своевременно информирует пользователя о необходимых действиях.</a:t>
            </a:r>
            <a:endParaRPr lang="en-US" sz="1400" dirty="0">
              <a:solidFill>
                <a:srgbClr val="312A77"/>
              </a:solidFill>
            </a:endParaRPr>
          </a:p>
        </p:txBody>
      </p:sp>
      <p:sp>
        <p:nvSpPr>
          <p:cNvPr id="18" name="Текст 3"/>
          <p:cNvSpPr txBox="1">
            <a:spLocks/>
          </p:cNvSpPr>
          <p:nvPr/>
        </p:nvSpPr>
        <p:spPr>
          <a:xfrm>
            <a:off x="88995" y="6986327"/>
            <a:ext cx="3569008" cy="189873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171450" indent="-171450" algn="just" defTabSz="685800">
              <a:lnSpc>
                <a:spcPct val="90000"/>
              </a:lnSpc>
              <a:spcBef>
                <a:spcPts val="750"/>
              </a:spcBef>
              <a:buSzPct val="160000"/>
              <a:buFont typeface="Arial" panose="020B0604020202020204" pitchFamily="34" charset="0"/>
              <a:buBlip>
                <a:blip r:embed="rId3"/>
              </a:buBlip>
              <a:defRPr sz="1400">
                <a:solidFill>
                  <a:srgbClr val="312A77"/>
                </a:solidFill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" y="9457783"/>
            <a:ext cx="6862483" cy="448218"/>
          </a:xfrm>
          <a:prstGeom prst="rect">
            <a:avLst/>
          </a:prstGeom>
          <a:solidFill>
            <a:srgbClr val="302C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портал для заказа оборудования </a:t>
            </a:r>
            <a:r>
              <a:rPr lang="en-US" sz="1400" dirty="0" smtClean="0"/>
              <a:t>www.optposcenter.ru</a:t>
            </a:r>
            <a:endParaRPr lang="ru-RU" sz="1400" dirty="0"/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466114" y="5126804"/>
            <a:ext cx="3561356" cy="2938409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171450" indent="-171450" algn="just" defTabSz="685800">
              <a:lnSpc>
                <a:spcPct val="90000"/>
              </a:lnSpc>
              <a:spcBef>
                <a:spcPts val="750"/>
              </a:spcBef>
              <a:buSzPct val="160000"/>
              <a:buFont typeface="Arial" panose="020B0604020202020204" pitchFamily="34" charset="0"/>
              <a:buBlip>
                <a:blip r:embed="rId3"/>
              </a:buBlip>
              <a:defRPr sz="1400">
                <a:solidFill>
                  <a:srgbClr val="312A77"/>
                </a:solidFill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endParaRPr lang="ru-RU" dirty="0"/>
          </a:p>
          <a:p>
            <a:pPr marL="0" indent="0">
              <a:buNone/>
            </a:pPr>
            <a:r>
              <a:rPr lang="ru-RU" sz="1800" b="1" dirty="0" smtClean="0"/>
              <a:t>    Ключевые характеристики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  Разрешение 203 </a:t>
            </a:r>
            <a:r>
              <a:rPr lang="en-US" sz="1600" dirty="0" smtClean="0"/>
              <a:t>dpi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r>
              <a:rPr lang="ru-RU" sz="1600" dirty="0" smtClean="0"/>
              <a:t>Скорость печати – 150 мм/с</a:t>
            </a:r>
            <a:endParaRPr lang="en-US" sz="16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  Ширина печати варьируется в диапазоне 24~82 мм  </a:t>
            </a:r>
            <a:endParaRPr lang="en-US" sz="16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ru-RU" sz="1600" dirty="0" smtClean="0"/>
              <a:t> Интерфейсы  - </a:t>
            </a:r>
            <a:r>
              <a:rPr lang="en-US" sz="1600" dirty="0" smtClean="0"/>
              <a:t>USB, Ethernet, RS232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  </a:t>
            </a:r>
            <a:r>
              <a:rPr lang="en-US" sz="1600" dirty="0" smtClean="0"/>
              <a:t>DRAM </a:t>
            </a:r>
            <a:r>
              <a:rPr lang="ru-RU" sz="1600" dirty="0" smtClean="0"/>
              <a:t>памяти:</a:t>
            </a:r>
            <a:r>
              <a:rPr lang="en-US" sz="1600" dirty="0"/>
              <a:t>8Mb RAM, FLSH: 4Mb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4" y="1720824"/>
            <a:ext cx="2611853" cy="23680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46" y="5373384"/>
            <a:ext cx="2518069" cy="22192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16" y="7792893"/>
            <a:ext cx="3191187" cy="155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1"/>
            <a:ext cx="6858000" cy="448750"/>
          </a:xfrm>
          <a:prstGeom prst="rect">
            <a:avLst/>
          </a:prstGeom>
          <a:solidFill>
            <a:srgbClr val="302C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Принтер этикеток </a:t>
            </a:r>
            <a:r>
              <a:rPr lang="en-US" sz="2000" dirty="0" err="1"/>
              <a:t>POSCenter</a:t>
            </a:r>
            <a:r>
              <a:rPr lang="en-US" sz="2000" dirty="0"/>
              <a:t> PC-80USE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7075" r="5680" b="9436"/>
          <a:stretch/>
        </p:blipFill>
        <p:spPr>
          <a:xfrm>
            <a:off x="5611633" y="30627"/>
            <a:ext cx="1111250" cy="3746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" y="9457783"/>
            <a:ext cx="6862483" cy="448218"/>
          </a:xfrm>
          <a:prstGeom prst="rect">
            <a:avLst/>
          </a:prstGeom>
          <a:solidFill>
            <a:srgbClr val="302C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портал для заказа оборудования </a:t>
            </a:r>
            <a:r>
              <a:rPr lang="en-US" sz="1400" dirty="0" smtClean="0"/>
              <a:t>www.optposcenter.ru</a:t>
            </a:r>
            <a:endParaRPr lang="ru-RU" sz="14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42690"/>
              </p:ext>
            </p:extLst>
          </p:nvPr>
        </p:nvGraphicFramePr>
        <p:xfrm>
          <a:off x="287677" y="448753"/>
          <a:ext cx="6349430" cy="888425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174715"/>
                <a:gridCol w="3174715"/>
              </a:tblGrid>
              <a:tr h="4280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Технические характеристики</a:t>
                      </a:r>
                      <a:endParaRPr lang="ru-RU" sz="13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Метод печати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Прямая термическая печать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Разрешение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203dpi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Ширина бумаги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 ~ 82 мм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Скорость печати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 мм /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Интерфейс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RS232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USB, Ethernet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DRAM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памяти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8Mb RAM, FLSH: 4Mb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Датчик температуры нагрева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головки,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атчик обнаружения конца бумаги, датчик обнаружения бумаги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Микровыключатель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определения положения  печатающей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головки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Штрих-код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UPC-A / UPC-E / EAN8 / EAN13 / CODE39 / ITF /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CODABAR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CODE93 / Code128 / PDF417 / QRCODE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Увеличение / вращение символов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~ 8 раз как по горизонтали, так и по вертикали, ротационная печать под углом 90 ° / 270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°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Диаметр 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рулона бумаги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25 ~ 85 мм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Питание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24DC, 2.0A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Вес,  кг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Размер принтера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(Г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×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Ш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×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В),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237x146x130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Рабочая температура / влажность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~ 45 </a:t>
                      </a:r>
                      <a:r>
                        <a:rPr lang="ru-RU" sz="1100" dirty="0">
                          <a:effectLst/>
                          <a:latin typeface="Cambria Math"/>
                          <a:ea typeface="Calibri"/>
                          <a:cs typeface="Cambria Math"/>
                        </a:rPr>
                        <a:t>℃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относительная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влажность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 ~ 80% (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без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конденсации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Температура хранения /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влажность,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≤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-40 ~ 55 ℃относительной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влажности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без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конденсации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Ресурс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печати, км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2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334</Words>
  <Application>Microsoft Office PowerPoint</Application>
  <PresentationFormat>Лист A4 (210x297 мм)</PresentationFormat>
  <Paragraphs>65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Вербицкий Артём Евгеньевич</dc:creator>
  <cp:lastModifiedBy>product</cp:lastModifiedBy>
  <cp:revision>4</cp:revision>
  <dcterms:modified xsi:type="dcterms:W3CDTF">2018-07-05T07:04:21Z</dcterms:modified>
</cp:coreProperties>
</file>